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5F5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AD4D-0FA3-411A-B50A-32D59AC114B3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70CF4-E315-440C-8A39-ED94EF39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0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0CF4-E315-440C-8A39-ED94EF3925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0CF4-E315-440C-8A39-ED94EF3925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5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0CF4-E315-440C-8A39-ED94EF3925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4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0CF4-E315-440C-8A39-ED94EF3925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2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0CF4-E315-440C-8A39-ED94EF3925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5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70CF4-E315-440C-8A39-ED94EF3925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0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3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6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8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9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3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5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5668-854F-4B2C-95D8-E696DFE002E6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053D-2FF9-4AAF-A805-7F51E3D5F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5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3768">
            <a:off x="3696796" y="-571855"/>
            <a:ext cx="12192000" cy="6533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31950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FFC100"/>
                </a:solidFill>
                <a:latin typeface="Actay Wide Bd" pitchFamily="50" charset="-52"/>
              </a:rPr>
              <a:t>Подзаголовок</a:t>
            </a:r>
            <a:endParaRPr lang="ru-RU" dirty="0">
              <a:solidFill>
                <a:srgbClr val="FFC100"/>
              </a:solidFill>
              <a:latin typeface="Actay Wide Bd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193" y="4987651"/>
            <a:ext cx="1994807" cy="1994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11030"/>
          <a:stretch/>
        </p:blipFill>
        <p:spPr>
          <a:xfrm>
            <a:off x="7262638" y="5449660"/>
            <a:ext cx="1303957" cy="1413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8612652" y="5257800"/>
            <a:ext cx="1584541" cy="17968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332" y="4033285"/>
            <a:ext cx="6296628" cy="33777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269">
            <a:off x="-2654898" y="-1519516"/>
            <a:ext cx="7886996" cy="4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38200" y="384779"/>
            <a:ext cx="10530840" cy="1484661"/>
          </a:xfrm>
          <a:prstGeom prst="roundRect">
            <a:avLst>
              <a:gd name="adj" fmla="val 8315"/>
            </a:avLst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690" y="2036705"/>
            <a:ext cx="5742940" cy="438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6555F5"/>
                </a:solidFill>
                <a:latin typeface="Actay Light" pitchFamily="50" charset="-52"/>
              </a:rPr>
              <a:t>Основной текст</a:t>
            </a:r>
            <a:endParaRPr lang="ru-RU" sz="1800" dirty="0">
              <a:solidFill>
                <a:srgbClr val="6555F5"/>
              </a:solidFill>
              <a:latin typeface="Actay Light" pitchFamily="50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89" y="225930"/>
            <a:ext cx="6364150" cy="63641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27690" y="384779"/>
            <a:ext cx="9144000" cy="117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27690" y="1242407"/>
            <a:ext cx="9144000" cy="45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C100"/>
                </a:solidFill>
                <a:latin typeface="Actay Wide Bd" pitchFamily="50" charset="-52"/>
              </a:rPr>
              <a:t>Подзаголовок</a:t>
            </a:r>
            <a:endParaRPr lang="ru-RU" sz="2400" dirty="0">
              <a:solidFill>
                <a:srgbClr val="FFC100"/>
              </a:solidFill>
              <a:latin typeface="Actay Wide Bd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8912328" y="5589294"/>
            <a:ext cx="1184704" cy="1343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78" y="5272057"/>
            <a:ext cx="1662347" cy="16606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0370" r="-911" b="34815"/>
          <a:stretch/>
        </p:blipFill>
        <p:spPr>
          <a:xfrm>
            <a:off x="7394360" y="5777281"/>
            <a:ext cx="1517968" cy="812799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3508037" y="2174249"/>
            <a:ext cx="33187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5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38200" y="384779"/>
            <a:ext cx="10530840" cy="1484661"/>
          </a:xfrm>
          <a:prstGeom prst="roundRect">
            <a:avLst>
              <a:gd name="adj" fmla="val 8315"/>
            </a:avLst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690" y="2036705"/>
            <a:ext cx="5742940" cy="438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ctay Light" pitchFamily="50" charset="-52"/>
              </a:rPr>
              <a:t>Основной текст</a:t>
            </a:r>
            <a:endParaRPr lang="ru-RU" sz="1800" dirty="0">
              <a:solidFill>
                <a:schemeClr val="bg1"/>
              </a:solidFill>
              <a:latin typeface="Actay Light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7690" y="384779"/>
            <a:ext cx="9144000" cy="117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27690" y="1242407"/>
            <a:ext cx="9144000" cy="45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C100"/>
                </a:solidFill>
                <a:latin typeface="Actay Wide Bd" pitchFamily="50" charset="-52"/>
              </a:rPr>
              <a:t>Подзаголовок</a:t>
            </a:r>
            <a:endParaRPr lang="ru-RU" sz="2400" dirty="0">
              <a:solidFill>
                <a:srgbClr val="FFC100"/>
              </a:solidFill>
              <a:latin typeface="Actay Wide Bd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67" y="5215742"/>
            <a:ext cx="1570053" cy="15700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11030"/>
          <a:stretch/>
        </p:blipFill>
        <p:spPr>
          <a:xfrm>
            <a:off x="7663858" y="5495044"/>
            <a:ext cx="1210311" cy="1311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8925982" y="5443743"/>
            <a:ext cx="1247145" cy="14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38200" y="384779"/>
            <a:ext cx="10530840" cy="1484661"/>
          </a:xfrm>
          <a:prstGeom prst="roundRect">
            <a:avLst>
              <a:gd name="adj" fmla="val 8315"/>
            </a:avLst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690" y="2036705"/>
            <a:ext cx="5742940" cy="438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6555F5"/>
                </a:solidFill>
                <a:latin typeface="Actay Light" pitchFamily="50" charset="-52"/>
              </a:rPr>
              <a:t>Основной текст</a:t>
            </a:r>
            <a:endParaRPr lang="ru-RU" sz="1800" dirty="0">
              <a:solidFill>
                <a:srgbClr val="6555F5"/>
              </a:solidFill>
              <a:latin typeface="Actay Light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7690" y="384779"/>
            <a:ext cx="9144000" cy="117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27690" y="1242407"/>
            <a:ext cx="9144000" cy="45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ctay Wide Bd" pitchFamily="50" charset="-52"/>
              </a:rPr>
              <a:t>Подзаголовок</a:t>
            </a:r>
            <a:endParaRPr lang="ru-RU" sz="2400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2356168" y="5589294"/>
            <a:ext cx="1184704" cy="1343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18" y="5272057"/>
            <a:ext cx="1662347" cy="16606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0370" r="-911" b="34815"/>
          <a:stretch/>
        </p:blipFill>
        <p:spPr>
          <a:xfrm>
            <a:off x="838200" y="5777281"/>
            <a:ext cx="1517968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5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758606" y="2613854"/>
            <a:ext cx="5311605" cy="486500"/>
          </a:xfrm>
          <a:prstGeom prst="roundRect">
            <a:avLst>
              <a:gd name="adj" fmla="val 225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67" y="5215742"/>
            <a:ext cx="1570053" cy="15700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11030"/>
          <a:stretch/>
        </p:blipFill>
        <p:spPr>
          <a:xfrm>
            <a:off x="7663858" y="5495044"/>
            <a:ext cx="1210311" cy="1311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8925982" y="5443743"/>
            <a:ext cx="1247145" cy="1414257"/>
          </a:xfrm>
          <a:prstGeom prst="rect">
            <a:avLst/>
          </a:prstGeom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936957" y="2698584"/>
            <a:ext cx="5742940" cy="40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6555F5"/>
                </a:solidFill>
                <a:latin typeface="Actay Light" pitchFamily="50" charset="-52"/>
              </a:rPr>
              <a:t>Пункт 1</a:t>
            </a:r>
            <a:endParaRPr lang="ru-RU" sz="1800" dirty="0">
              <a:solidFill>
                <a:srgbClr val="6555F5"/>
              </a:solidFill>
              <a:latin typeface="Actay Light" pitchFamily="50" charset="-52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27690" y="384779"/>
            <a:ext cx="9144000" cy="117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58606" y="3211642"/>
            <a:ext cx="5311605" cy="486500"/>
          </a:xfrm>
          <a:prstGeom prst="roundRect">
            <a:avLst>
              <a:gd name="adj" fmla="val 225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127690" y="1242407"/>
            <a:ext cx="9144000" cy="45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C100"/>
                </a:solidFill>
                <a:latin typeface="Actay Wide Bd" pitchFamily="50" charset="-52"/>
              </a:rPr>
              <a:t>Подзаголовок</a:t>
            </a:r>
            <a:endParaRPr lang="ru-RU" sz="2400" dirty="0">
              <a:solidFill>
                <a:srgbClr val="FFC100"/>
              </a:solidFill>
              <a:latin typeface="Actay Wide Bd" pitchFamily="50" charset="-52"/>
            </a:endParaRPr>
          </a:p>
        </p:txBody>
      </p:sp>
      <p:sp>
        <p:nvSpPr>
          <p:cNvPr id="18" name="Овал 17"/>
          <p:cNvSpPr/>
          <p:nvPr/>
        </p:nvSpPr>
        <p:spPr>
          <a:xfrm rot="7271521">
            <a:off x="1209795" y="2637185"/>
            <a:ext cx="439838" cy="439838"/>
          </a:xfrm>
          <a:prstGeom prst="ellipse">
            <a:avLst/>
          </a:prstGeom>
          <a:gradFill flip="none" rotWithShape="1">
            <a:gsLst>
              <a:gs pos="0">
                <a:srgbClr val="FFC100"/>
              </a:gs>
              <a:gs pos="63000">
                <a:srgbClr val="6555F5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947572" y="3290283"/>
            <a:ext cx="5742940" cy="40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6555F5"/>
                </a:solidFill>
                <a:latin typeface="Actay Light" pitchFamily="50" charset="-52"/>
              </a:rPr>
              <a:t>Пункт</a:t>
            </a:r>
            <a:r>
              <a:rPr lang="en-US" sz="1800" dirty="0" smtClean="0">
                <a:solidFill>
                  <a:srgbClr val="6555F5"/>
                </a:solidFill>
                <a:latin typeface="Actay Light" pitchFamily="50" charset="-52"/>
              </a:rPr>
              <a:t> 2</a:t>
            </a:r>
            <a:endParaRPr lang="ru-RU" sz="1800" dirty="0">
              <a:solidFill>
                <a:srgbClr val="6555F5"/>
              </a:solidFill>
              <a:latin typeface="Actay Light" pitchFamily="50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58606" y="3814267"/>
            <a:ext cx="5311605" cy="486500"/>
          </a:xfrm>
          <a:prstGeom prst="roundRect">
            <a:avLst>
              <a:gd name="adj" fmla="val 225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1947572" y="3898997"/>
            <a:ext cx="5742940" cy="40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6555F5"/>
                </a:solidFill>
                <a:latin typeface="Actay Light" pitchFamily="50" charset="-52"/>
              </a:rPr>
              <a:t>Пункт </a:t>
            </a:r>
            <a:r>
              <a:rPr lang="en-US" sz="1800" dirty="0" smtClean="0">
                <a:solidFill>
                  <a:srgbClr val="6555F5"/>
                </a:solidFill>
                <a:latin typeface="Actay Light" pitchFamily="50" charset="-52"/>
              </a:rPr>
              <a:t>3</a:t>
            </a:r>
            <a:endParaRPr lang="ru-RU" sz="1800" dirty="0">
              <a:solidFill>
                <a:srgbClr val="6555F5"/>
              </a:solidFill>
              <a:latin typeface="Actay Light" pitchFamily="50" charset="-52"/>
            </a:endParaRPr>
          </a:p>
        </p:txBody>
      </p:sp>
      <p:sp>
        <p:nvSpPr>
          <p:cNvPr id="25" name="Овал 24"/>
          <p:cNvSpPr/>
          <p:nvPr/>
        </p:nvSpPr>
        <p:spPr>
          <a:xfrm rot="16200000">
            <a:off x="1209795" y="3234973"/>
            <a:ext cx="439838" cy="439838"/>
          </a:xfrm>
          <a:prstGeom prst="ellipse">
            <a:avLst/>
          </a:prstGeom>
          <a:gradFill flip="none" rotWithShape="1">
            <a:gsLst>
              <a:gs pos="0">
                <a:srgbClr val="FFC100"/>
              </a:gs>
              <a:gs pos="63000">
                <a:srgbClr val="6555F5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1207893">
            <a:off x="1209795" y="3814267"/>
            <a:ext cx="439838" cy="439838"/>
          </a:xfrm>
          <a:prstGeom prst="ellipse">
            <a:avLst/>
          </a:prstGeom>
          <a:gradFill flip="none" rotWithShape="1">
            <a:gsLst>
              <a:gs pos="0">
                <a:srgbClr val="FFC100"/>
              </a:gs>
              <a:gs pos="63000">
                <a:srgbClr val="6555F5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6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 rot="10800000">
            <a:off x="1747991" y="2613854"/>
            <a:ext cx="5311605" cy="486500"/>
          </a:xfrm>
          <a:prstGeom prst="roundRect">
            <a:avLst>
              <a:gd name="adj" fmla="val 22590"/>
            </a:avLst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957" y="2698584"/>
            <a:ext cx="5742940" cy="40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ctay Light" pitchFamily="50" charset="-52"/>
              </a:rPr>
              <a:t>Пункт 1</a:t>
            </a:r>
            <a:endParaRPr lang="ru-RU" sz="1800" dirty="0">
              <a:solidFill>
                <a:schemeClr val="bg1"/>
              </a:solidFill>
              <a:latin typeface="Actay Light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7690" y="384779"/>
            <a:ext cx="9144000" cy="117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6555F5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rgbClr val="6555F5"/>
              </a:solidFill>
              <a:latin typeface="Actay Wide Bd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27690" y="1242407"/>
            <a:ext cx="9144000" cy="45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C100"/>
                </a:solidFill>
                <a:latin typeface="Actay Wide Bd" pitchFamily="50" charset="-52"/>
              </a:rPr>
              <a:t>Подзаголовок</a:t>
            </a:r>
            <a:endParaRPr lang="ru-RU" sz="2400" dirty="0">
              <a:solidFill>
                <a:srgbClr val="FFC100"/>
              </a:solidFill>
              <a:latin typeface="Actay Wide Bd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8919528" y="5375934"/>
            <a:ext cx="1184704" cy="1343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78" y="5058697"/>
            <a:ext cx="1662347" cy="16606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0370" r="-911" b="34815"/>
          <a:stretch/>
        </p:blipFill>
        <p:spPr>
          <a:xfrm>
            <a:off x="7401560" y="5563921"/>
            <a:ext cx="1517968" cy="8127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7271521">
            <a:off x="1209795" y="2637185"/>
            <a:ext cx="439838" cy="439838"/>
          </a:xfrm>
          <a:prstGeom prst="ellipse">
            <a:avLst/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>
            <a:off x="1758606" y="3205553"/>
            <a:ext cx="5311605" cy="486500"/>
          </a:xfrm>
          <a:prstGeom prst="roundRect">
            <a:avLst>
              <a:gd name="adj" fmla="val 22590"/>
            </a:avLst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947572" y="3290283"/>
            <a:ext cx="5742940" cy="40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  <a:latin typeface="Actay Light" pitchFamily="50" charset="-52"/>
              </a:rPr>
              <a:t>Пункт</a:t>
            </a:r>
            <a:r>
              <a:rPr lang="en-US" sz="1800" dirty="0" smtClean="0">
                <a:solidFill>
                  <a:schemeClr val="bg1"/>
                </a:solidFill>
                <a:latin typeface="Actay Light" pitchFamily="50" charset="-52"/>
              </a:rPr>
              <a:t> 2</a:t>
            </a:r>
            <a:endParaRPr lang="ru-RU" sz="1800" dirty="0">
              <a:solidFill>
                <a:schemeClr val="bg1"/>
              </a:solidFill>
              <a:latin typeface="Actay Light" pitchFamily="50" charset="-52"/>
            </a:endParaRPr>
          </a:p>
        </p:txBody>
      </p:sp>
      <p:sp>
        <p:nvSpPr>
          <p:cNvPr id="15" name="Овал 14"/>
          <p:cNvSpPr/>
          <p:nvPr/>
        </p:nvSpPr>
        <p:spPr>
          <a:xfrm rot="20963351">
            <a:off x="1220410" y="3228884"/>
            <a:ext cx="439838" cy="439838"/>
          </a:xfrm>
          <a:prstGeom prst="ellipse">
            <a:avLst/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>
            <a:off x="1758606" y="3814267"/>
            <a:ext cx="5311605" cy="486500"/>
          </a:xfrm>
          <a:prstGeom prst="roundRect">
            <a:avLst>
              <a:gd name="adj" fmla="val 22590"/>
            </a:avLst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947572" y="3898997"/>
            <a:ext cx="5742940" cy="40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  <a:latin typeface="Actay Light" pitchFamily="50" charset="-52"/>
              </a:rPr>
              <a:t>Пункт </a:t>
            </a:r>
            <a:r>
              <a:rPr lang="en-US" sz="1800" dirty="0" smtClean="0">
                <a:solidFill>
                  <a:schemeClr val="bg1"/>
                </a:solidFill>
                <a:latin typeface="Actay Light" pitchFamily="50" charset="-52"/>
              </a:rPr>
              <a:t>3</a:t>
            </a:r>
            <a:endParaRPr lang="ru-RU" sz="1800" dirty="0">
              <a:solidFill>
                <a:schemeClr val="bg1"/>
              </a:solidFill>
              <a:latin typeface="Actay Light" pitchFamily="50" charset="-52"/>
            </a:endParaRPr>
          </a:p>
        </p:txBody>
      </p:sp>
      <p:sp>
        <p:nvSpPr>
          <p:cNvPr id="18" name="Овал 17"/>
          <p:cNvSpPr/>
          <p:nvPr/>
        </p:nvSpPr>
        <p:spPr>
          <a:xfrm rot="15683105">
            <a:off x="1220410" y="3837598"/>
            <a:ext cx="439838" cy="439838"/>
          </a:xfrm>
          <a:prstGeom prst="ellipse">
            <a:avLst/>
          </a:prstGeom>
          <a:gradFill flip="none" rotWithShape="1">
            <a:gsLst>
              <a:gs pos="0">
                <a:srgbClr val="FFC100"/>
              </a:gs>
              <a:gs pos="100000">
                <a:srgbClr val="A298F9"/>
              </a:gs>
              <a:gs pos="59000">
                <a:srgbClr val="6555F5"/>
              </a:gs>
              <a:gs pos="100000">
                <a:srgbClr val="6555F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5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2104">
            <a:off x="-4848152" y="248332"/>
            <a:ext cx="13841132" cy="74175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0064">
            <a:off x="8204702" y="4403028"/>
            <a:ext cx="6296628" cy="3377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ctay Wide Bd" pitchFamily="50" charset="-52"/>
              </a:rPr>
              <a:t>Заголовок</a:t>
            </a:r>
            <a:endParaRPr lang="ru-RU" dirty="0">
              <a:solidFill>
                <a:schemeClr val="bg1"/>
              </a:solidFill>
              <a:latin typeface="Actay Wide B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31950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FFC100"/>
                </a:solidFill>
                <a:latin typeface="Actay Wide Bd" pitchFamily="50" charset="-52"/>
              </a:rPr>
              <a:t>Подзаголовок</a:t>
            </a:r>
            <a:endParaRPr lang="ru-RU" dirty="0">
              <a:solidFill>
                <a:srgbClr val="FFC100"/>
              </a:solidFill>
              <a:latin typeface="Actay Wide Bd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193" y="4987651"/>
            <a:ext cx="1994807" cy="1994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11030"/>
          <a:stretch/>
        </p:blipFill>
        <p:spPr>
          <a:xfrm>
            <a:off x="7262638" y="5449660"/>
            <a:ext cx="1303957" cy="1413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144"/>
          <a:stretch/>
        </p:blipFill>
        <p:spPr>
          <a:xfrm>
            <a:off x="8612652" y="5257800"/>
            <a:ext cx="1584541" cy="17968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0561">
            <a:off x="7486502" y="-976380"/>
            <a:ext cx="7886996" cy="4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5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8" y="338591"/>
            <a:ext cx="5856790" cy="5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09" y="196770"/>
            <a:ext cx="6272719" cy="62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9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</Words>
  <Application>Microsoft Office PowerPoint</Application>
  <PresentationFormat>Широкоэкранный</PresentationFormat>
  <Paragraphs>29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Actay Light</vt:lpstr>
      <vt:lpstr>Actay Wide Bd</vt:lpstr>
      <vt:lpstr>Arial</vt:lpstr>
      <vt:lpstr>Calibri</vt:lpstr>
      <vt:lpstr>Calibri Light</vt:lpstr>
      <vt:lpstr>Тема Office</vt:lpstr>
      <vt:lpstr>Заголовок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Заголовок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Nadya Sapchenko</dc:creator>
  <cp:lastModifiedBy>Nadya Sapchenko</cp:lastModifiedBy>
  <cp:revision>7</cp:revision>
  <dcterms:created xsi:type="dcterms:W3CDTF">2026-04-03T02:18:38Z</dcterms:created>
  <dcterms:modified xsi:type="dcterms:W3CDTF">2026-04-03T03:36:19Z</dcterms:modified>
</cp:coreProperties>
</file>